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5" r:id="rId5"/>
    <p:sldId id="259" r:id="rId6"/>
    <p:sldId id="260" r:id="rId7"/>
    <p:sldId id="261" r:id="rId8"/>
    <p:sldId id="263" r:id="rId9"/>
    <p:sldId id="267" r:id="rId10"/>
    <p:sldId id="266" r:id="rId11"/>
    <p:sldId id="262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94" d="100"/>
          <a:sy n="94" d="100"/>
        </p:scale>
        <p:origin x="78" y="1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3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2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5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5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3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0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9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0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5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6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7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6D70-E172-4241-974C-6D7C63ECB8B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57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CEAC1-5634-4E8F-B7C3-D84EC9BFB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2D1AB-B3E2-4B9D-B32B-9D02E2A55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Website: cs595g.lockshaw.io</a:t>
            </a:r>
          </a:p>
          <a:p>
            <a:r>
              <a:rPr lang="en-US" dirty="0"/>
              <a:t>Challenge Expectations</a:t>
            </a:r>
          </a:p>
          <a:p>
            <a:r>
              <a:rPr lang="en-US" dirty="0"/>
              <a:t>Remaining Course Overview</a:t>
            </a:r>
          </a:p>
        </p:txBody>
      </p:sp>
    </p:spTree>
    <p:extLst>
      <p:ext uri="{BB962C8B-B14F-4D97-AF65-F5344CB8AC3E}">
        <p14:creationId xmlns:p14="http://schemas.microsoft.com/office/powerpoint/2010/main" val="2754970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F2CEA-7A2B-4F8D-8E0E-F9E1E662D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Forging Chunks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49DFB5-873D-478A-A2C0-C6D2BBC78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786" y="1957304"/>
            <a:ext cx="3273762" cy="378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039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0FF2-0A07-41D7-B817-9DADD6508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8AF35-B9C3-4EE8-93D4-F23E655A2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</a:t>
            </a:r>
            <a:r>
              <a:rPr lang="en-US" dirty="0" err="1"/>
              <a:t>malloc_hook</a:t>
            </a:r>
            <a:endParaRPr lang="en-US" dirty="0"/>
          </a:p>
          <a:p>
            <a:r>
              <a:rPr lang="en-US" dirty="0"/>
              <a:t>__</a:t>
            </a:r>
            <a:r>
              <a:rPr lang="en-US" dirty="0" err="1"/>
              <a:t>free_hook</a:t>
            </a:r>
            <a:endParaRPr lang="en-US" dirty="0"/>
          </a:p>
          <a:p>
            <a:r>
              <a:rPr lang="en-US" dirty="0"/>
              <a:t>GOT</a:t>
            </a:r>
          </a:p>
          <a:p>
            <a:r>
              <a:rPr lang="en-US" dirty="0"/>
              <a:t>FILE *</a:t>
            </a:r>
          </a:p>
          <a:p>
            <a:r>
              <a:rPr lang="en-US" dirty="0"/>
              <a:t>Any other function pointers</a:t>
            </a:r>
          </a:p>
        </p:txBody>
      </p:sp>
    </p:spTree>
    <p:extLst>
      <p:ext uri="{BB962C8B-B14F-4D97-AF65-F5344CB8AC3E}">
        <p14:creationId xmlns:p14="http://schemas.microsoft.com/office/powerpoint/2010/main" val="467544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FCC13-1B68-43D0-BAE4-4655872D1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353C5-EF50-4273-8595-A8C9CC3C2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err="1"/>
              <a:t>Pwngdb</a:t>
            </a:r>
            <a:r>
              <a:rPr lang="en-US" dirty="0"/>
              <a:t> (link on website)</a:t>
            </a:r>
          </a:p>
        </p:txBody>
      </p:sp>
    </p:spTree>
    <p:extLst>
      <p:ext uri="{BB962C8B-B14F-4D97-AF65-F5344CB8AC3E}">
        <p14:creationId xmlns:p14="http://schemas.microsoft.com/office/powerpoint/2010/main" val="472622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FA36A-0B13-4055-8B15-147E85D7C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lang="en-US" dirty="0"/>
              <a:t>Heap Exploitation</a:t>
            </a:r>
          </a:p>
        </p:txBody>
      </p:sp>
    </p:spTree>
    <p:extLst>
      <p:ext uri="{BB962C8B-B14F-4D97-AF65-F5344CB8AC3E}">
        <p14:creationId xmlns:p14="http://schemas.microsoft.com/office/powerpoint/2010/main" val="410820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19EAE-D85B-4490-BBAF-7307AA32A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90DF8-7B8B-4C3B-AAB4-CD55C12D7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20440" cy="74993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malloc, free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14AF56-D5E1-4AB6-BFE1-D637A2E8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0816" y="1955407"/>
            <a:ext cx="3786035" cy="42035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5E77851-C7A9-4D46-A025-9031CDC87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7814" y="2492057"/>
            <a:ext cx="3671914" cy="378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217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259CB-961B-44BC-A8EA-A1C8D2D95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D6CE2-7600-437E-BF16-CC1E48619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Fast</a:t>
            </a:r>
          </a:p>
          <a:p>
            <a:r>
              <a:rPr lang="en-US" dirty="0"/>
              <a:t>Fragmentation</a:t>
            </a:r>
          </a:p>
          <a:p>
            <a:r>
              <a:rPr lang="en-US" dirty="0"/>
              <a:t>Thread Safety</a:t>
            </a:r>
          </a:p>
          <a:p>
            <a:r>
              <a:rPr lang="en-US" dirty="0"/>
              <a:t>Space-Efficient</a:t>
            </a:r>
          </a:p>
        </p:txBody>
      </p:sp>
    </p:spTree>
    <p:extLst>
      <p:ext uri="{BB962C8B-B14F-4D97-AF65-F5344CB8AC3E}">
        <p14:creationId xmlns:p14="http://schemas.microsoft.com/office/powerpoint/2010/main" val="2451879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75469-7F8D-4D2C-9491-7C9D5484D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Chunk Layout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083382-250F-4F3B-81C5-DBD5827FE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66" y="2353457"/>
            <a:ext cx="9220267" cy="329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820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F89C8-A519-4F20-993F-CEB870C32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2DA74-96BC-4083-9F85-F3CF283F3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err="1"/>
              <a:t>Fastbins</a:t>
            </a:r>
            <a:endParaRPr lang="en-US" dirty="0"/>
          </a:p>
          <a:p>
            <a:r>
              <a:rPr lang="en-US" dirty="0" err="1"/>
              <a:t>Smallbins</a:t>
            </a:r>
            <a:endParaRPr lang="en-US" dirty="0"/>
          </a:p>
          <a:p>
            <a:r>
              <a:rPr lang="en-US" dirty="0" err="1"/>
              <a:t>Largebins</a:t>
            </a:r>
            <a:endParaRPr lang="en-US" dirty="0"/>
          </a:p>
          <a:p>
            <a:r>
              <a:rPr lang="en-US" dirty="0"/>
              <a:t>Unsorted Bin</a:t>
            </a:r>
          </a:p>
          <a:p>
            <a:r>
              <a:rPr lang="en-US" dirty="0" err="1"/>
              <a:t>Tcache</a:t>
            </a: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5C90CF-947F-4B8B-8561-91A7F0B870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6342" y="309879"/>
            <a:ext cx="5265920" cy="25171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DA5488-9314-412E-BE73-57656A3616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6084" y="2921624"/>
            <a:ext cx="5586436" cy="1563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0DA5CD-AFE1-4CDF-A2E1-8C6CF1DE7F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2284" y="4579958"/>
            <a:ext cx="4117993" cy="219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137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3DB25-97C1-4423-BA1C-28388CD89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the 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3C9DE-08AB-47D6-8701-5884667E5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</a:t>
            </a:r>
          </a:p>
          <a:p>
            <a:pPr lvl="1"/>
            <a:r>
              <a:rPr lang="en-US" dirty="0"/>
              <a:t>Arbitrary write</a:t>
            </a:r>
          </a:p>
          <a:p>
            <a:r>
              <a:rPr lang="en-US" dirty="0"/>
              <a:t>General Strategy:</a:t>
            </a:r>
          </a:p>
          <a:p>
            <a:pPr lvl="1"/>
            <a:r>
              <a:rPr lang="en-US" dirty="0"/>
              <a:t>Corrupt Next (</a:t>
            </a:r>
            <a:r>
              <a:rPr lang="en-US" dirty="0" err="1"/>
              <a:t>fd</a:t>
            </a:r>
            <a:r>
              <a:rPr lang="en-US" dirty="0"/>
              <a:t>), </a:t>
            </a:r>
            <a:r>
              <a:rPr lang="en-US" dirty="0" err="1"/>
              <a:t>Prev</a:t>
            </a:r>
            <a:r>
              <a:rPr lang="en-US" dirty="0"/>
              <a:t> (bk) pointers</a:t>
            </a:r>
          </a:p>
          <a:p>
            <a:pPr lvl="1"/>
            <a:r>
              <a:rPr lang="en-US" dirty="0"/>
              <a:t>Corrupt Size header</a:t>
            </a:r>
          </a:p>
        </p:txBody>
      </p:sp>
    </p:spTree>
    <p:extLst>
      <p:ext uri="{BB962C8B-B14F-4D97-AF65-F5344CB8AC3E}">
        <p14:creationId xmlns:p14="http://schemas.microsoft.com/office/powerpoint/2010/main" val="778744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C5FCF-7B6E-4910-BDE1-66E1A1C33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After Free (UAF)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A8AAA0-6BB6-44F9-A527-B11B25E74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514" y="2260089"/>
            <a:ext cx="3027846" cy="305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283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93CCA-EA4B-461B-814D-E87D34E5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Overflow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C59F1C-5162-4DAC-A6CE-DBD6B2A25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8774" y="2209157"/>
            <a:ext cx="3111666" cy="332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540376"/>
      </p:ext>
    </p:extLst>
  </p:cSld>
  <p:clrMapOvr>
    <a:masterClrMapping/>
  </p:clrMapOvr>
</p:sld>
</file>

<file path=ppt/theme/theme1.xml><?xml version="1.0" encoding="utf-8"?>
<a:theme xmlns:a="http://schemas.openxmlformats.org/drawingml/2006/main" name="CS595G">
  <a:themeElements>
    <a:clrScheme name="Custom 1">
      <a:dk1>
        <a:sysClr val="windowText" lastClr="000000"/>
      </a:dk1>
      <a:lt1>
        <a:srgbClr val="00FF00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Courier New"/>
        <a:ea typeface=""/>
        <a:cs typeface=""/>
      </a:majorFont>
      <a:minorFont>
        <a:latin typeface="Courier New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595G" id="{B915ADBC-CADA-4876-A93F-D9EC95DC018B}" vid="{7CEA72D2-D741-4D8C-925E-F7A4941BF6D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CS595G</Template>
  <TotalTime>27</TotalTime>
  <Words>94</Words>
  <Application>Microsoft Office PowerPoint</Application>
  <PresentationFormat>Widescreen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Courier New</vt:lpstr>
      <vt:lpstr>CS595G</vt:lpstr>
      <vt:lpstr>Announcements</vt:lpstr>
      <vt:lpstr>Heap Exploitation</vt:lpstr>
      <vt:lpstr>The Heap</vt:lpstr>
      <vt:lpstr>Heap Goals</vt:lpstr>
      <vt:lpstr>Chunk Layout</vt:lpstr>
      <vt:lpstr>Bins</vt:lpstr>
      <vt:lpstr>Breaking the Heap</vt:lpstr>
      <vt:lpstr>Use After Free (UAF)</vt:lpstr>
      <vt:lpstr>Heap Overflow</vt:lpstr>
      <vt:lpstr>Forging Chunks</vt:lpstr>
      <vt:lpstr>Now What?</vt:lpstr>
      <vt:lpstr>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Colin Unger</dc:creator>
  <cp:lastModifiedBy>Colin Unger</cp:lastModifiedBy>
  <cp:revision>6</cp:revision>
  <dcterms:created xsi:type="dcterms:W3CDTF">2019-11-01T22:59:19Z</dcterms:created>
  <dcterms:modified xsi:type="dcterms:W3CDTF">2019-11-01T23:26:49Z</dcterms:modified>
</cp:coreProperties>
</file>